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6" autoAdjust="0"/>
    <p:restoredTop sz="94660"/>
  </p:normalViewPr>
  <p:slideViewPr>
    <p:cSldViewPr snapToGrid="0">
      <p:cViewPr>
        <p:scale>
          <a:sx n="75" d="100"/>
          <a:sy n="75" d="100"/>
        </p:scale>
        <p:origin x="36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51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0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4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7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57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2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2/16/2026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8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2/16/2026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1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2/16/2026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8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9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5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10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9B39-B74D-65F0-C02C-29A6F2479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DFAD0-D107-CE67-319E-6BFF6E2F1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07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233D-DECF-CBE2-9F43-EA646F2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5668-6B8A-3C48-7727-A3EA8EA2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637" y="143249"/>
            <a:ext cx="10515600" cy="1325563"/>
          </a:xfrm>
        </p:spPr>
        <p:txBody>
          <a:bodyPr/>
          <a:lstStyle/>
          <a:p>
            <a:r>
              <a:rPr lang="en-US" dirty="0" err="1"/>
              <a:t>scFab_L</a:t>
            </a:r>
            <a:r>
              <a:rPr lang="en-US" dirty="0"/>
              <a:t> -</a:t>
            </a:r>
            <a:r>
              <a:rPr lang="en-US" dirty="0" err="1"/>
              <a:t>Bioemu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26671-02C0-927F-D3F5-E3D0595D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59" y="4161865"/>
            <a:ext cx="2938183" cy="2575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18879-A91A-3152-BCA5-C062D49DC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2" y="248314"/>
            <a:ext cx="6811659" cy="3805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F4F478-A96E-641F-5E56-C05D34348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" t="7807" r="3215" b="5139"/>
          <a:stretch>
            <a:fillRect/>
          </a:stretch>
        </p:blipFill>
        <p:spPr>
          <a:xfrm>
            <a:off x="5687788" y="1699233"/>
            <a:ext cx="6256418" cy="49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0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A6C2-46DB-6202-0C1A-F50B7A0A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RIXI (</a:t>
            </a:r>
            <a:r>
              <a:rPr lang="en-US" err="1"/>
              <a:t>Bioemu</a:t>
            </a:r>
            <a:r>
              <a:rPr lang="en-US"/>
              <a:t> vs </a:t>
            </a:r>
            <a:r>
              <a:rPr lang="en-US" err="1"/>
              <a:t>Alphafold</a:t>
            </a:r>
            <a:r>
              <a:rPr lang="en-US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6C325-BCB6-8127-AEEC-6AF37395A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795" y="623809"/>
            <a:ext cx="8001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4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F2F95-A89C-E567-D42A-A561B50AF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74C7-4B03-7A2B-374A-8E3E3263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61" y="1154302"/>
            <a:ext cx="9238434" cy="857559"/>
          </a:xfrm>
        </p:spPr>
        <p:txBody>
          <a:bodyPr/>
          <a:lstStyle/>
          <a:p>
            <a:r>
              <a:rPr lang="en-US"/>
              <a:t>8IKW (</a:t>
            </a:r>
            <a:r>
              <a:rPr lang="en-US" err="1"/>
              <a:t>bioemu</a:t>
            </a:r>
            <a:r>
              <a:rPr lang="en-US"/>
              <a:t> vs databank)</a:t>
            </a:r>
          </a:p>
        </p:txBody>
      </p:sp>
      <p:pic>
        <p:nvPicPr>
          <p:cNvPr id="4" name="Content Placeholder 3" descr="A blue and green spiral structure&#10;&#10;AI-generated content may be incorrect.">
            <a:extLst>
              <a:ext uri="{FF2B5EF4-FFF2-40B4-BE49-F238E27FC236}">
                <a16:creationId xmlns:a16="http://schemas.microsoft.com/office/drawing/2014/main" id="{3AC446F2-57DE-A789-B580-074E44DA3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0954" y="92638"/>
            <a:ext cx="9452091" cy="68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3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45796-E533-B467-DFAC-FB0A76C3B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AD6B-3D45-F338-E632-98C20983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7" y="1598678"/>
            <a:ext cx="9238434" cy="857559"/>
          </a:xfrm>
        </p:spPr>
        <p:txBody>
          <a:bodyPr/>
          <a:lstStyle/>
          <a:p>
            <a:r>
              <a:rPr lang="en-US"/>
              <a:t>8HND(</a:t>
            </a:r>
            <a:r>
              <a:rPr lang="en-US" err="1"/>
              <a:t>bioemu</a:t>
            </a:r>
            <a:r>
              <a:rPr lang="en-US"/>
              <a:t> vs databank)</a:t>
            </a:r>
            <a:endParaRPr lang="en-US" b="0"/>
          </a:p>
          <a:p>
            <a:endParaRPr lang="en-US"/>
          </a:p>
        </p:txBody>
      </p:sp>
      <p:pic>
        <p:nvPicPr>
          <p:cNvPr id="4" name="Content Placeholder 3" descr="A green and blue spiral structure&#10;&#10;AI-generated content may be incorrect.">
            <a:extLst>
              <a:ext uri="{FF2B5EF4-FFF2-40B4-BE49-F238E27FC236}">
                <a16:creationId xmlns:a16="http://schemas.microsoft.com/office/drawing/2014/main" id="{1D9F736C-0531-84A7-1FB3-9F405000C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0755" y="-544768"/>
            <a:ext cx="9872939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39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9C99-B8D0-AA37-3584-77648D56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7B9C-A8EC-4928-865A-9D52B991132B}" type="datetime1">
              <a:rPr lang="en-US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BF83F-3459-0B54-0777-31001DD4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3F4AF-C7DD-82FA-4A03-DE3B0191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3ED7B4-45A6-D462-ED5A-E4CA233A9256}"/>
              </a:ext>
            </a:extLst>
          </p:cNvPr>
          <p:cNvSpPr txBox="1">
            <a:spLocks/>
          </p:cNvSpPr>
          <p:nvPr/>
        </p:nvSpPr>
        <p:spPr>
          <a:xfrm>
            <a:off x="2389895" y="700979"/>
            <a:ext cx="9238434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8HND(</a:t>
            </a:r>
            <a:r>
              <a:rPr lang="en-US" err="1"/>
              <a:t>bioemu</a:t>
            </a:r>
            <a:r>
              <a:rPr lang="en-US"/>
              <a:t> .CIF (left) .PDB (right))</a:t>
            </a:r>
            <a:endParaRPr lang="en-US" b="0"/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8419C4-DC04-C40C-831A-C1115EE6A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125" y="978239"/>
            <a:ext cx="8001000" cy="581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6D5FA-2769-F07F-B2B1-32E2C7E92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80000">
            <a:off x="3531461" y="489611"/>
            <a:ext cx="10547684" cy="76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96BC9-8D5F-CF07-179D-6778F597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B4D2-BE0F-A768-1026-225D6B1A4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30" y="3874240"/>
            <a:ext cx="9238434" cy="857559"/>
          </a:xfrm>
        </p:spPr>
        <p:txBody>
          <a:bodyPr/>
          <a:lstStyle/>
          <a:p>
            <a:r>
              <a:rPr lang="en-US"/>
              <a:t>4MNA(</a:t>
            </a:r>
            <a:r>
              <a:rPr lang="en-US" err="1"/>
              <a:t>bioemu</a:t>
            </a:r>
            <a:r>
              <a:rPr lang="en-US"/>
              <a:t> vs databank)</a:t>
            </a:r>
            <a:endParaRPr lang="en-US" b="0"/>
          </a:p>
          <a:p>
            <a:endParaRPr lang="en-US"/>
          </a:p>
        </p:txBody>
      </p:sp>
      <p:pic>
        <p:nvPicPr>
          <p:cNvPr id="4" name="Content Placeholder 3" descr="A green and blue structure&#10;&#10;AI-generated content may be incorrect.">
            <a:extLst>
              <a:ext uri="{FF2B5EF4-FFF2-40B4-BE49-F238E27FC236}">
                <a16:creationId xmlns:a16="http://schemas.microsoft.com/office/drawing/2014/main" id="{397D7FDE-A5D3-746B-5460-0CAE8B193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4742" y="-1036008"/>
            <a:ext cx="10311350" cy="748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71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CA1B9-1381-CC49-0AB3-994A3EF8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010A-3A0C-49CD-27A2-2C168961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78" y="464165"/>
            <a:ext cx="9238434" cy="857559"/>
          </a:xfrm>
        </p:spPr>
        <p:txBody>
          <a:bodyPr/>
          <a:lstStyle/>
          <a:p>
            <a:r>
              <a:rPr lang="en-US" dirty="0" err="1"/>
              <a:t>scFv_P</a:t>
            </a:r>
            <a:r>
              <a:rPr lang="en-US" dirty="0"/>
              <a:t> - </a:t>
            </a:r>
            <a:r>
              <a:rPr lang="en-US" dirty="0" err="1"/>
              <a:t>Bioemu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53D56-E426-3EC5-2E2D-1D9EEC63A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272" y="4322909"/>
            <a:ext cx="3314948" cy="2388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C4846-6865-8986-1BEF-3E1530B54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12" y="258655"/>
            <a:ext cx="5512970" cy="3983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EEA53-8658-3B9F-9149-D574EFE69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5" t="4284" r="13659" b="10281"/>
          <a:stretch>
            <a:fillRect/>
          </a:stretch>
        </p:blipFill>
        <p:spPr>
          <a:xfrm>
            <a:off x="606262" y="1575827"/>
            <a:ext cx="4846520" cy="48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9FB6E-4AEB-8B1D-3747-EDD11820A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AEE72-586D-E3E2-C8B9-4E6E26A4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67" y="-297552"/>
            <a:ext cx="10515600" cy="1325563"/>
          </a:xfrm>
        </p:spPr>
        <p:txBody>
          <a:bodyPr/>
          <a:lstStyle/>
          <a:p>
            <a:r>
              <a:rPr lang="en-US" dirty="0" err="1"/>
              <a:t>scFv_L</a:t>
            </a:r>
            <a:r>
              <a:rPr lang="en-US" dirty="0"/>
              <a:t> -</a:t>
            </a:r>
            <a:r>
              <a:rPr lang="en-US" dirty="0" err="1"/>
              <a:t>Bioemu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7E910-7A4C-281A-EF6F-41C771B5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56" y="4896025"/>
            <a:ext cx="1989921" cy="1797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6263D-A4EF-038F-8713-7F9B67047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51" y="1183341"/>
            <a:ext cx="6105030" cy="5509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AC46BE-1A58-0745-FF55-3FF88C3AE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9" y="93674"/>
            <a:ext cx="5312705" cy="46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5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D65F6-5BB1-90E0-3814-EC6D1868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AA77-FD83-54CA-4121-A34AAE7B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114" y="387829"/>
            <a:ext cx="9238434" cy="857559"/>
          </a:xfrm>
        </p:spPr>
        <p:txBody>
          <a:bodyPr/>
          <a:lstStyle/>
          <a:p>
            <a:r>
              <a:rPr lang="en-US" dirty="0" err="1"/>
              <a:t>scFab_P</a:t>
            </a:r>
            <a:r>
              <a:rPr lang="en-US" dirty="0"/>
              <a:t> - </a:t>
            </a:r>
            <a:r>
              <a:rPr lang="en-US" dirty="0" err="1"/>
              <a:t>Bioemu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4FE88-6283-94BB-F8B9-0EDD7BF7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51" y="4429863"/>
            <a:ext cx="2476855" cy="2242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EE9236-777B-B738-779A-E1C06ED0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6" t="6193" r="18172" b="1262"/>
          <a:stretch>
            <a:fillRect/>
          </a:stretch>
        </p:blipFill>
        <p:spPr>
          <a:xfrm rot="5400000">
            <a:off x="6935600" y="-447078"/>
            <a:ext cx="4007223" cy="5394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20F4C-C7D9-1963-947E-99B1778AC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5479" r="6333" b="4782"/>
          <a:stretch>
            <a:fillRect/>
          </a:stretch>
        </p:blipFill>
        <p:spPr>
          <a:xfrm rot="5400000">
            <a:off x="569393" y="1954443"/>
            <a:ext cx="5143496" cy="4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0860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61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PortalVTI</vt:lpstr>
      <vt:lpstr>PowerPoint Presentation</vt:lpstr>
      <vt:lpstr>RIXI (Bioemu vs Alphafold)</vt:lpstr>
      <vt:lpstr>8IKW (bioemu vs databank)</vt:lpstr>
      <vt:lpstr>8HND(bioemu vs databank) </vt:lpstr>
      <vt:lpstr>PowerPoint Presentation</vt:lpstr>
      <vt:lpstr>4MNA(bioemu vs databank) </vt:lpstr>
      <vt:lpstr>scFv_P - Bioemu</vt:lpstr>
      <vt:lpstr>scFv_L -Bioemu</vt:lpstr>
      <vt:lpstr>scFab_P - Bioemu</vt:lpstr>
      <vt:lpstr>scFab_L -Bioemu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deCastro, Nicholas</dc:creator>
  <cp:lastModifiedBy>deCastro, Nicholas</cp:lastModifiedBy>
  <cp:revision>3</cp:revision>
  <dcterms:created xsi:type="dcterms:W3CDTF">2026-01-27T22:16:29Z</dcterms:created>
  <dcterms:modified xsi:type="dcterms:W3CDTF">2026-02-16T14:51:23Z</dcterms:modified>
</cp:coreProperties>
</file>